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7" r:id="rId2"/>
  </p:sldMasterIdLst>
  <p:sldIdLst>
    <p:sldId id="256" r:id="rId3"/>
    <p:sldId id="265" r:id="rId4"/>
    <p:sldId id="271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2D86"/>
    <a:srgbClr val="B6292C"/>
    <a:srgbClr val="7C9BC0"/>
    <a:srgbClr val="B82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4"/>
    <p:restoredTop sz="94705"/>
  </p:normalViewPr>
  <p:slideViewPr>
    <p:cSldViewPr snapToGrid="0" snapToObjects="1">
      <p:cViewPr varScale="1">
        <p:scale>
          <a:sx n="90" d="100"/>
          <a:sy n="90" d="100"/>
        </p:scale>
        <p:origin x="15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2985A2F8-7E5A-2347-B08A-541869D17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6714" y="5098015"/>
            <a:ext cx="2057400" cy="365125"/>
          </a:xfrm>
        </p:spPr>
        <p:txBody>
          <a:bodyPr/>
          <a:lstStyle>
            <a:lvl1pPr algn="ctr"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fr-FR" dirty="0"/>
              <a:t>Lieu – date à compléter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788E6A3-B4EF-4C4E-9371-EDE8582EA3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508" y="1625492"/>
            <a:ext cx="6514411" cy="1325563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 dirty="0"/>
              <a:t>Titre de votre présentation à compléter</a:t>
            </a:r>
            <a:endParaRPr lang="en-US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30448AEF-9789-5F4E-880F-9AA8EFB4C2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26205" y="3807639"/>
            <a:ext cx="6758417" cy="660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z="2500" dirty="0"/>
              <a:t>Nom et fonction de l’intervenant à compléter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169175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1598401-A58E-CF44-869C-C42F78B40D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0" y="92869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de votre présentation – date à compléter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084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ex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449C7-90B4-5749-A685-810B11EC66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291" y="758312"/>
            <a:ext cx="7572389" cy="681477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de votre partie à compléter</a:t>
            </a: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FFF4ECE6-BF44-6240-B38D-C8B6423DDB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3300" y="1906588"/>
            <a:ext cx="6714958" cy="49508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fr-FR" dirty="0"/>
              <a:t>Titre de votre paragraphe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3794FCC-3F18-5244-9D24-E2036D7E40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2291" y="2765234"/>
            <a:ext cx="6355967" cy="356914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dirty="0"/>
              <a:t>Votre texte ici</a:t>
            </a:r>
          </a:p>
        </p:txBody>
      </p:sp>
    </p:spTree>
    <p:extLst>
      <p:ext uri="{BB962C8B-B14F-4D97-AF65-F5344CB8AC3E}">
        <p14:creationId xmlns:p14="http://schemas.microsoft.com/office/powerpoint/2010/main" val="237191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exte /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90FDBB33-E949-464E-BF2B-4202A9DB4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291" y="758312"/>
            <a:ext cx="7886700" cy="681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de votre partie à compléter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D55B31-443A-6742-9649-08E66FC16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43600" y="928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Titre de votre présentation – date à compléter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F9B4F23-F6A1-BF4C-80C7-2F2FD89A86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2621" y="1851503"/>
            <a:ext cx="6554788" cy="49508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fr-FR" dirty="0"/>
              <a:t>Titre de votre paragraphe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4B6063-C91E-EE49-B38F-0E91282A6A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2621" y="2718328"/>
            <a:ext cx="6554788" cy="3645913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dirty="0"/>
              <a:t> Votre texte ici </a:t>
            </a:r>
          </a:p>
          <a:p>
            <a:r>
              <a:rPr lang="fr-FR" dirty="0"/>
              <a:t> Votre texte ici</a:t>
            </a:r>
          </a:p>
          <a:p>
            <a:r>
              <a:rPr lang="fr-FR" dirty="0"/>
              <a:t> Votre texte ici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777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apositive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17EBB9-2FEB-ED44-8780-FF6B72185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de votre partie à compléter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C08D57-FC28-654F-AC27-4072C6EA01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15939" y="1825625"/>
            <a:ext cx="3867150" cy="35175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Titre de votre paragraphe 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3A846F4-CBD7-FD44-BAE2-94A15A534D6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835489" y="1825625"/>
            <a:ext cx="3867150" cy="35175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Insérez un média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C4076BC8-5442-0A4F-9417-6CF7F55DB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43600" y="928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Titre de votre présentation – date à compléter</a:t>
            </a:r>
          </a:p>
        </p:txBody>
      </p:sp>
    </p:spTree>
    <p:extLst>
      <p:ext uri="{BB962C8B-B14F-4D97-AF65-F5344CB8AC3E}">
        <p14:creationId xmlns:p14="http://schemas.microsoft.com/office/powerpoint/2010/main" val="364754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F1AE2B-F35F-D943-86C1-A14C197918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de votre partie à compléter</a:t>
            </a: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918C9296-7C01-8E4D-AB3F-7BFD9178C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43600" y="928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Titre de votre présentation – date à compléter</a:t>
            </a:r>
          </a:p>
        </p:txBody>
      </p:sp>
      <p:sp>
        <p:nvSpPr>
          <p:cNvPr id="10" name="Espace réservé du graphique 9">
            <a:extLst>
              <a:ext uri="{FF2B5EF4-FFF2-40B4-BE49-F238E27FC236}">
                <a16:creationId xmlns:a16="http://schemas.microsoft.com/office/drawing/2014/main" id="{4C10BAD0-DE4B-D145-B24C-618031944E43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1021049" y="1817246"/>
            <a:ext cx="6432550" cy="3944938"/>
          </a:xfrm>
        </p:spPr>
        <p:txBody>
          <a:bodyPr/>
          <a:lstStyle/>
          <a:p>
            <a:r>
              <a:rPr lang="fr-FR" dirty="0"/>
              <a:t>Votre graphique à créer ici</a:t>
            </a:r>
          </a:p>
        </p:txBody>
      </p:sp>
    </p:spTree>
    <p:extLst>
      <p:ext uri="{BB962C8B-B14F-4D97-AF65-F5344CB8AC3E}">
        <p14:creationId xmlns:p14="http://schemas.microsoft.com/office/powerpoint/2010/main" val="294209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F1AE2B-F35F-D943-86C1-A14C197918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de votre partie à compléter</a:t>
            </a: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918C9296-7C01-8E4D-AB3F-7BFD9178C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43600" y="928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Titre de votre présentation – date à compléter</a:t>
            </a:r>
          </a:p>
        </p:txBody>
      </p:sp>
      <p:sp>
        <p:nvSpPr>
          <p:cNvPr id="4" name="Espace réservé de l’image 3">
            <a:extLst>
              <a:ext uri="{FF2B5EF4-FFF2-40B4-BE49-F238E27FC236}">
                <a16:creationId xmlns:a16="http://schemas.microsoft.com/office/drawing/2014/main" id="{1A2FEFA1-72AA-6443-96BF-96FD6AD5C0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863" y="1763176"/>
            <a:ext cx="6884987" cy="3690937"/>
          </a:xfrm>
        </p:spPr>
        <p:txBody>
          <a:bodyPr/>
          <a:lstStyle/>
          <a:p>
            <a:r>
              <a:rPr lang="fr-FR" dirty="0"/>
              <a:t>Votre image ici</a:t>
            </a:r>
          </a:p>
        </p:txBody>
      </p:sp>
      <p:sp>
        <p:nvSpPr>
          <p:cNvPr id="7" name="Espace réservé du texte 12">
            <a:extLst>
              <a:ext uri="{FF2B5EF4-FFF2-40B4-BE49-F238E27FC236}">
                <a16:creationId xmlns:a16="http://schemas.microsoft.com/office/drawing/2014/main" id="{347C7975-A063-8245-99BB-A606F8CED8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067" y="5542180"/>
            <a:ext cx="6142592" cy="241674"/>
          </a:xfr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Légende photo</a:t>
            </a:r>
          </a:p>
        </p:txBody>
      </p:sp>
    </p:spTree>
    <p:extLst>
      <p:ext uri="{BB962C8B-B14F-4D97-AF65-F5344CB8AC3E}">
        <p14:creationId xmlns:p14="http://schemas.microsoft.com/office/powerpoint/2010/main" val="1163066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AD0E6B9-EA4C-6E48-AC3C-AB697BA812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0" y="92869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de votre présentation – date à compléter</a:t>
            </a:r>
            <a:endParaRPr lang="fr-FR" dirty="0"/>
          </a:p>
        </p:txBody>
      </p:sp>
      <p:sp>
        <p:nvSpPr>
          <p:cNvPr id="4" name="Espace réservé de l’image 3">
            <a:extLst>
              <a:ext uri="{FF2B5EF4-FFF2-40B4-BE49-F238E27FC236}">
                <a16:creationId xmlns:a16="http://schemas.microsoft.com/office/drawing/2014/main" id="{E7A08BD4-7503-384C-8929-3717CFA9BB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02318" y="835988"/>
            <a:ext cx="7808339" cy="4185932"/>
          </a:xfrm>
        </p:spPr>
        <p:txBody>
          <a:bodyPr/>
          <a:lstStyle/>
          <a:p>
            <a:r>
              <a:rPr lang="fr-FR" dirty="0"/>
              <a:t>Votre image ici</a:t>
            </a:r>
          </a:p>
        </p:txBody>
      </p:sp>
      <p:sp>
        <p:nvSpPr>
          <p:cNvPr id="5" name="Espace réservé du texte 12">
            <a:extLst>
              <a:ext uri="{FF2B5EF4-FFF2-40B4-BE49-F238E27FC236}">
                <a16:creationId xmlns:a16="http://schemas.microsoft.com/office/drawing/2014/main" id="{60D87512-8469-544C-9433-DEEEF013FE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02318" y="5180273"/>
            <a:ext cx="6142592" cy="241674"/>
          </a:xfr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Légende photo</a:t>
            </a:r>
          </a:p>
        </p:txBody>
      </p:sp>
    </p:spTree>
    <p:extLst>
      <p:ext uri="{BB962C8B-B14F-4D97-AF65-F5344CB8AC3E}">
        <p14:creationId xmlns:p14="http://schemas.microsoft.com/office/powerpoint/2010/main" val="3147457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ablea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2B5A0D57-1D85-A245-AFAE-C0F1A85D87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291" y="725261"/>
            <a:ext cx="7886700" cy="681477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de votre partie à compléter</a:t>
            </a: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AF09919E-7A80-F04B-BEB2-894F3D56E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43600" y="928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Titre de votre présentation – date à compléter</a:t>
            </a:r>
          </a:p>
        </p:txBody>
      </p:sp>
      <p:sp>
        <p:nvSpPr>
          <p:cNvPr id="8" name="Espace réservé du tableau 7">
            <a:extLst>
              <a:ext uri="{FF2B5EF4-FFF2-40B4-BE49-F238E27FC236}">
                <a16:creationId xmlns:a16="http://schemas.microsoft.com/office/drawing/2014/main" id="{117FB6EC-8F60-5D45-BCE8-EF091170BA31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932781" y="1696039"/>
            <a:ext cx="6630988" cy="4021138"/>
          </a:xfrm>
        </p:spPr>
        <p:txBody>
          <a:bodyPr/>
          <a:lstStyle/>
          <a:p>
            <a:r>
              <a:rPr lang="fr-FR" dirty="0"/>
              <a:t>Votre tableau à créer ici</a:t>
            </a:r>
          </a:p>
        </p:txBody>
      </p:sp>
    </p:spTree>
    <p:extLst>
      <p:ext uri="{BB962C8B-B14F-4D97-AF65-F5344CB8AC3E}">
        <p14:creationId xmlns:p14="http://schemas.microsoft.com/office/powerpoint/2010/main" val="26531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E3A017-1AA3-154C-82BB-5873D5A5E5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1263" y="457200"/>
            <a:ext cx="2721760" cy="1349566"/>
          </a:xfrm>
        </p:spPr>
        <p:txBody>
          <a:bodyPr anchor="b"/>
          <a:lstStyle>
            <a:lvl1pPr algn="ctr">
              <a:defRPr sz="3200">
                <a:solidFill>
                  <a:srgbClr val="B6292C"/>
                </a:solidFill>
              </a:defRPr>
            </a:lvl1pPr>
          </a:lstStyle>
          <a:p>
            <a:r>
              <a:rPr lang="fr-FR" dirty="0"/>
              <a:t>Votre titre de paragraphe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91A474A5-7548-3349-9A7C-D7B3EC90993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400550" y="579801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Votre image ici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F091E60-950D-1B45-BAFE-911A59034A3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83448" y="2068417"/>
            <a:ext cx="2949575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Votre texte</a:t>
            </a:r>
          </a:p>
          <a:p>
            <a:pPr lvl="0"/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3DA502FC-5F30-B641-9B26-76CA5BCEF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43600" y="928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Titre de votre présentation – date à compléter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74B0568-FEE2-534B-BBAD-110CA85411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0550" y="5575233"/>
            <a:ext cx="2396857" cy="219639"/>
          </a:xfr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Légende photo</a:t>
            </a:r>
          </a:p>
        </p:txBody>
      </p:sp>
    </p:spTree>
    <p:extLst>
      <p:ext uri="{BB962C8B-B14F-4D97-AF65-F5344CB8AC3E}">
        <p14:creationId xmlns:p14="http://schemas.microsoft.com/office/powerpoint/2010/main" val="2864455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8B87E29-20A4-384B-819E-EF3AA4509E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60"/>
          <a:stretch/>
        </p:blipFill>
        <p:spPr>
          <a:xfrm>
            <a:off x="-142961" y="-11017"/>
            <a:ext cx="9286961" cy="686901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8908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48174-775F-5243-9F62-1EBC4587A2DC}" type="datetimeFigureOut">
              <a:rPr lang="fr-FR" smtClean="0"/>
              <a:t>20/11/2019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43D12E1-9EEB-CB4B-86F9-A97E658455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07032" y="6177249"/>
            <a:ext cx="5854700" cy="6477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C10D283-DA19-DF4F-8C0F-7CCDB5C5AB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15566" r="81566" b="36209"/>
          <a:stretch/>
        </p:blipFill>
        <p:spPr>
          <a:xfrm>
            <a:off x="7747612" y="551990"/>
            <a:ext cx="1132122" cy="102852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CCE1DDC-053D-BC43-B3DD-586CD2102F95}"/>
              </a:ext>
            </a:extLst>
          </p:cNvPr>
          <p:cNvSpPr txBox="1"/>
          <p:nvPr userDrawn="1"/>
        </p:nvSpPr>
        <p:spPr>
          <a:xfrm>
            <a:off x="5900221" y="277025"/>
            <a:ext cx="31728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162D8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FÉDÉRATION FRANÇAISE DE CYCLOTOURISME</a:t>
            </a:r>
          </a:p>
        </p:txBody>
      </p:sp>
    </p:spTree>
    <p:extLst>
      <p:ext uri="{BB962C8B-B14F-4D97-AF65-F5344CB8AC3E}">
        <p14:creationId xmlns:p14="http://schemas.microsoft.com/office/powerpoint/2010/main" val="165765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Futura Medium" panose="020B0602020204020303" pitchFamily="34" charset="-79"/>
          <a:ea typeface="+mj-ea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D2B1C50-2526-9E41-8E52-A43916BFF1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l="19128" r="5872"/>
          <a:stretch/>
        </p:blipFill>
        <p:spPr>
          <a:xfrm rot="5400000">
            <a:off x="-198194" y="198192"/>
            <a:ext cx="6858001" cy="6461615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329FE7C-1990-CD4C-A721-010B48A78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291" y="758312"/>
            <a:ext cx="7886700" cy="681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de votre partie à compléter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8A1627-BAF5-D649-818B-DD3CAC198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82" y="1740107"/>
            <a:ext cx="6680023" cy="4164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Titre de votre paragraphe niveau 1</a:t>
            </a:r>
          </a:p>
          <a:p>
            <a:pPr lvl="0"/>
            <a:endParaRPr lang="fr-FR" dirty="0"/>
          </a:p>
          <a:p>
            <a:pPr lvl="1"/>
            <a:r>
              <a:rPr lang="fr-FR" dirty="0"/>
              <a:t> Texte de votre paragraphe</a:t>
            </a:r>
            <a:br>
              <a:rPr lang="fr-FR" dirty="0"/>
            </a:br>
            <a:r>
              <a:rPr lang="fr-FR" dirty="0"/>
              <a:t> </a:t>
            </a:r>
          </a:p>
          <a:p>
            <a:pPr lvl="2"/>
            <a:r>
              <a:rPr lang="fr-FR" dirty="0"/>
              <a:t> Troisième niveau</a:t>
            </a:r>
            <a:br>
              <a:rPr lang="fr-FR" dirty="0"/>
            </a:br>
            <a:endParaRPr lang="fr-FR" dirty="0"/>
          </a:p>
          <a:p>
            <a:pPr lvl="3"/>
            <a:r>
              <a:rPr lang="fr-FR" dirty="0"/>
              <a:t> Quatrième niveau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4C1FAF5-4221-2648-A1C5-BE47D55CC3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t="15566" r="81566" b="36209"/>
          <a:stretch/>
        </p:blipFill>
        <p:spPr>
          <a:xfrm>
            <a:off x="7844010" y="5756985"/>
            <a:ext cx="1052140" cy="95586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98E0925-7FAF-4746-9718-07D633D3BC4C}"/>
              </a:ext>
            </a:extLst>
          </p:cNvPr>
          <p:cNvSpPr txBox="1"/>
          <p:nvPr userDrawn="1"/>
        </p:nvSpPr>
        <p:spPr>
          <a:xfrm>
            <a:off x="5900221" y="277025"/>
            <a:ext cx="31728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162D8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FÉDÉRATION FRANÇAISE DE CYCLOTOURISME</a:t>
            </a:r>
          </a:p>
        </p:txBody>
      </p:sp>
    </p:spTree>
    <p:extLst>
      <p:ext uri="{BB962C8B-B14F-4D97-AF65-F5344CB8AC3E}">
        <p14:creationId xmlns:p14="http://schemas.microsoft.com/office/powerpoint/2010/main" val="272218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9" r:id="rId2"/>
    <p:sldLayoutId id="2147483671" r:id="rId3"/>
    <p:sldLayoutId id="2147483673" r:id="rId4"/>
    <p:sldLayoutId id="2147483677" r:id="rId5"/>
    <p:sldLayoutId id="2147483678" r:id="rId6"/>
    <p:sldLayoutId id="2147483674" r:id="rId7"/>
    <p:sldLayoutId id="2147483676" r:id="rId8"/>
    <p:sldLayoutId id="214748368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rgbClr val="7C9BC0"/>
          </a:solidFill>
          <a:latin typeface="Futura Medium" panose="020B0602020204020303" pitchFamily="34" charset="-79"/>
          <a:ea typeface="+mj-ea"/>
          <a:cs typeface="Futura Medium" panose="020B0602020204020303" pitchFamily="34" charset="-79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B8292C"/>
        </a:buClr>
        <a:buSzPct val="150000"/>
        <a:buFont typeface="ArialUnicodeMS" panose="020B0604020202020204" pitchFamily="34" charset="-128"/>
        <a:buNone/>
        <a:defRPr sz="2500" kern="1200">
          <a:solidFill>
            <a:srgbClr val="B6292C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7C9BC0"/>
        </a:buClr>
        <a:buSzPct val="120000"/>
        <a:buFont typeface="HiraginoSans-W3" panose="020B0400000000000000" pitchFamily="34" charset="-128"/>
        <a:buChar char="◎"/>
        <a:defRPr sz="2000" kern="1200">
          <a:solidFill>
            <a:schemeClr val="tx1">
              <a:lumMod val="65000"/>
              <a:lumOff val="35000"/>
            </a:schemeClr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C9BC0"/>
        </a:buClr>
        <a:buSzPct val="120000"/>
        <a:buFont typeface="LucidaGrande" panose="020B0600040502020204" pitchFamily="34" charset="0"/>
        <a:buChar char="○"/>
        <a:defRPr sz="1800" kern="1200">
          <a:solidFill>
            <a:schemeClr val="tx1">
              <a:lumMod val="65000"/>
              <a:lumOff val="35000"/>
            </a:schemeClr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>
            <a:extLst>
              <a:ext uri="{FF2B5EF4-FFF2-40B4-BE49-F238E27FC236}">
                <a16:creationId xmlns:a16="http://schemas.microsoft.com/office/drawing/2014/main" id="{55D2C9E4-5E7A-43EB-BC5D-1CACAF58D715}"/>
              </a:ext>
            </a:extLst>
          </p:cNvPr>
          <p:cNvSpPr txBox="1">
            <a:spLocks noChangeArrowheads="1"/>
          </p:cNvSpPr>
          <p:nvPr/>
        </p:nvSpPr>
        <p:spPr>
          <a:xfrm>
            <a:off x="1447791" y="1546998"/>
            <a:ext cx="6324600" cy="1503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ea typeface="+mj-ea"/>
                <a:cs typeface="Futura Medium" panose="020B0602020204020303" pitchFamily="34" charset="-79"/>
              </a:defRPr>
            </a:lvl1pPr>
          </a:lstStyle>
          <a:p>
            <a:pPr>
              <a:defRPr/>
            </a:pPr>
            <a:r>
              <a:rPr lang="fr-FR" altLang="fr-FR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Assemblée Générale 2018 </a:t>
            </a:r>
            <a:br>
              <a:rPr lang="fr-FR" altLang="fr-FR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fr-FR" altLang="fr-FR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Comité Départemental de Cyclotourisme de Côte-d’Or 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1771D94C-0C1B-461A-8F2D-CBE096E03B3D}"/>
              </a:ext>
            </a:extLst>
          </p:cNvPr>
          <p:cNvSpPr txBox="1">
            <a:spLocks noChangeArrowheads="1"/>
          </p:cNvSpPr>
          <p:nvPr/>
        </p:nvSpPr>
        <p:spPr>
          <a:xfrm>
            <a:off x="1447791" y="3218453"/>
            <a:ext cx="6324600" cy="914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altLang="fr-FR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Matinée des Clubs</a:t>
            </a:r>
          </a:p>
          <a:p>
            <a:pPr marL="0" indent="0" algn="ctr">
              <a:buNone/>
            </a:pPr>
            <a:r>
              <a:rPr lang="fr-FR" altLang="fr-FR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MONTBARD le 2 février 2019</a:t>
            </a:r>
          </a:p>
        </p:txBody>
      </p:sp>
    </p:spTree>
    <p:extLst>
      <p:ext uri="{BB962C8B-B14F-4D97-AF65-F5344CB8AC3E}">
        <p14:creationId xmlns:p14="http://schemas.microsoft.com/office/powerpoint/2010/main" val="1474564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63D7A3B9-3E13-410B-AA5C-C30A2C80C3F5}"/>
              </a:ext>
            </a:extLst>
          </p:cNvPr>
          <p:cNvSpPr txBox="1">
            <a:spLocks/>
          </p:cNvSpPr>
          <p:nvPr/>
        </p:nvSpPr>
        <p:spPr bwMode="auto">
          <a:xfrm>
            <a:off x="1552352" y="1262875"/>
            <a:ext cx="7208875" cy="446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Blip>
                <a:blip r:embed="rId2"/>
              </a:buBlip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200" b="1" i="0" u="sng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</a:rPr>
              <a:t>Ordre du jour de la matinée</a:t>
            </a:r>
            <a:endParaRPr kumimoji="0" lang="fr-FR" sz="3200" b="1" i="0" u="none" strike="noStrike" kern="120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/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/>
              </a:rPr>
              <a:t>Réponses aux questions des Clubs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/>
              </a:rPr>
              <a:t>Cyclo-découverte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2400" dirty="0">
                <a:solidFill>
                  <a:schemeClr val="tx1"/>
                </a:solidFill>
                <a:latin typeface="Arial"/>
                <a:ea typeface="ＭＳ Ｐゴシック"/>
              </a:rPr>
              <a:t>Convention de pré-accueil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/>
              </a:rPr>
              <a:t>Avenir des documents papier de l’AG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2400" dirty="0">
                <a:solidFill>
                  <a:schemeClr val="tx1"/>
                </a:solidFill>
                <a:latin typeface="Arial"/>
                <a:ea typeface="ＭＳ Ｐゴシック"/>
              </a:rPr>
              <a:t>Nouvelles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/>
              </a:rPr>
              <a:t> licences et certificat médical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2400" dirty="0">
                <a:solidFill>
                  <a:schemeClr val="tx1"/>
                </a:solidFill>
                <a:latin typeface="Arial"/>
                <a:ea typeface="ＭＳ Ｐゴシック"/>
              </a:rPr>
              <a:t>VTT - Gravel - VAE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/>
              </a:rPr>
              <a:t>Suite donnée aux ateliers de l’AG 2017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/>
              </a:rPr>
              <a:t>Aides de la FFCT sur actions des clubs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2400" dirty="0">
                <a:solidFill>
                  <a:schemeClr val="tx1"/>
                </a:solidFill>
                <a:latin typeface="Arial"/>
                <a:ea typeface="ＭＳ Ｐゴシック"/>
              </a:rPr>
              <a:t>Observatoire du tourisme à vélo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49197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63D7A3B9-3E13-410B-AA5C-C30A2C80C3F5}"/>
              </a:ext>
            </a:extLst>
          </p:cNvPr>
          <p:cNvSpPr txBox="1">
            <a:spLocks/>
          </p:cNvSpPr>
          <p:nvPr/>
        </p:nvSpPr>
        <p:spPr bwMode="auto">
          <a:xfrm>
            <a:off x="1552352" y="1262875"/>
            <a:ext cx="7208875" cy="446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Blip>
                <a:blip r:embed="rId2"/>
              </a:buBlip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200" b="1" i="0" u="sng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ea typeface="ＭＳ Ｐゴシック"/>
              </a:rPr>
              <a:t>Ordre du jour de la matinée</a:t>
            </a:r>
            <a:endParaRPr kumimoji="0" lang="fr-FR" sz="3200" b="1" i="0" u="none" strike="noStrike" kern="120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/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/>
              </a:rPr>
              <a:t>Réponses aux questions des Clubs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66546584"/>
      </p:ext>
    </p:extLst>
  </p:cSld>
  <p:clrMapOvr>
    <a:masterClrMapping/>
  </p:clrMapOvr>
</p:sld>
</file>

<file path=ppt/theme/theme1.xml><?xml version="1.0" encoding="utf-8"?>
<a:theme xmlns:a="http://schemas.openxmlformats.org/drawingml/2006/main" name="Diapositive TITR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70BFF9DA-2FDA-0042-BE21-83120EFFC6DA}" vid="{7EC27346-B593-C647-BF63-6C7DAB2A9EB3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70BFF9DA-2FDA-0042-BE21-83120EFFC6DA}" vid="{BC62F87B-4C81-0E45-9B15-1CBBB3796E7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295</TotalTime>
  <Words>81</Words>
  <Application>Microsoft Office PowerPoint</Application>
  <PresentationFormat>Affichage à l'écran (4:3)</PresentationFormat>
  <Paragraphs>17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</vt:i4>
      </vt:variant>
    </vt:vector>
  </HeadingPairs>
  <TitlesOfParts>
    <vt:vector size="11" baseType="lpstr">
      <vt:lpstr>Arial</vt:lpstr>
      <vt:lpstr>ArialUnicodeMS</vt:lpstr>
      <vt:lpstr>Calibri</vt:lpstr>
      <vt:lpstr>Futura Medium</vt:lpstr>
      <vt:lpstr>HiraginoSans-W3</vt:lpstr>
      <vt:lpstr>LucidaGrande</vt:lpstr>
      <vt:lpstr>Diapositive TITRE</vt:lpstr>
      <vt:lpstr>Conception personnalisée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Charlotte FAURE D'INTRONE</dc:creator>
  <cp:lastModifiedBy>amb bourdillat</cp:lastModifiedBy>
  <cp:revision>38</cp:revision>
  <dcterms:created xsi:type="dcterms:W3CDTF">2018-04-17T10:16:13Z</dcterms:created>
  <dcterms:modified xsi:type="dcterms:W3CDTF">2019-11-20T20:39:54Z</dcterms:modified>
</cp:coreProperties>
</file>